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B328-EB7D-4DAB-83B1-70DB7C88DD54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6323-BB89-45E3-854C-95B4040CBE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B328-EB7D-4DAB-83B1-70DB7C88DD54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6323-BB89-45E3-854C-95B4040CBE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B328-EB7D-4DAB-83B1-70DB7C88DD54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6323-BB89-45E3-854C-95B4040CBE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B328-EB7D-4DAB-83B1-70DB7C88DD54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6323-BB89-45E3-854C-95B4040CBE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B328-EB7D-4DAB-83B1-70DB7C88DD54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6323-BB89-45E3-854C-95B4040CBE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B328-EB7D-4DAB-83B1-70DB7C88DD54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6323-BB89-45E3-854C-95B4040CBE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B328-EB7D-4DAB-83B1-70DB7C88DD54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6323-BB89-45E3-854C-95B4040CBE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B328-EB7D-4DAB-83B1-70DB7C88DD54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6323-BB89-45E3-854C-95B4040CBE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B328-EB7D-4DAB-83B1-70DB7C88DD54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6323-BB89-45E3-854C-95B4040CBE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B328-EB7D-4DAB-83B1-70DB7C88DD54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6323-BB89-45E3-854C-95B4040CBE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9B328-EB7D-4DAB-83B1-70DB7C88DD54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56323-BB89-45E3-854C-95B4040CBE8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9B328-EB7D-4DAB-83B1-70DB7C88DD54}" type="datetimeFigureOut">
              <a:rPr lang="en-US" smtClean="0"/>
              <a:t>11/20/2010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56323-BB89-45E3-854C-95B4040CBE8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2209800" y="1524000"/>
            <a:ext cx="1828800" cy="1828800"/>
            <a:chOff x="2209800" y="1524000"/>
            <a:chExt cx="1828800" cy="1828800"/>
          </a:xfrm>
        </p:grpSpPr>
        <p:sp>
          <p:nvSpPr>
            <p:cNvPr id="4" name="Oval 3"/>
            <p:cNvSpPr/>
            <p:nvPr/>
          </p:nvSpPr>
          <p:spPr>
            <a:xfrm>
              <a:off x="2209800" y="1524000"/>
              <a:ext cx="1828800" cy="18288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95600" y="1752600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Gas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743200" y="2971800"/>
              <a:ext cx="7088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liquid</a:t>
              </a:r>
              <a:endParaRPr lang="en-US" dirty="0"/>
            </a:p>
          </p:txBody>
        </p:sp>
        <p:sp>
          <p:nvSpPr>
            <p:cNvPr id="11" name="Moon 10"/>
            <p:cNvSpPr/>
            <p:nvPr/>
          </p:nvSpPr>
          <p:spPr>
            <a:xfrm rot="16200000">
              <a:off x="2781300" y="1790700"/>
              <a:ext cx="685800" cy="1828800"/>
            </a:xfrm>
            <a:prstGeom prst="moon">
              <a:avLst>
                <a:gd name="adj" fmla="val 69753"/>
              </a:avLst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667000" y="2590800"/>
              <a:ext cx="10171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interface</a:t>
              </a:r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2209800" y="2133600"/>
              <a:ext cx="1828800" cy="4572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  <a:alpha val="69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Lockheed Martin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byendler</dc:creator>
  <cp:lastModifiedBy>byendler</cp:lastModifiedBy>
  <cp:revision>2</cp:revision>
  <dcterms:created xsi:type="dcterms:W3CDTF">2010-11-20T22:36:22Z</dcterms:created>
  <dcterms:modified xsi:type="dcterms:W3CDTF">2010-11-20T22:50:45Z</dcterms:modified>
</cp:coreProperties>
</file>